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8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D8927-3BF4-4762-AD64-79FB6F3C886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6D537-D329-43E9-B3D5-2BED04E04A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D537-D329-43E9-B3D5-2BED04E04AA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706-5631-440B-B946-38D1CA1F05C8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7E8-290A-4FEF-A12E-1C6072A2D4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706-5631-440B-B946-38D1CA1F05C8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7E8-290A-4FEF-A12E-1C6072A2D4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706-5631-440B-B946-38D1CA1F05C8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7E8-290A-4FEF-A12E-1C6072A2D4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706-5631-440B-B946-38D1CA1F05C8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7E8-290A-4FEF-A12E-1C6072A2D4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706-5631-440B-B946-38D1CA1F05C8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7E8-290A-4FEF-A12E-1C6072A2D4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706-5631-440B-B946-38D1CA1F05C8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7E8-290A-4FEF-A12E-1C6072A2D4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706-5631-440B-B946-38D1CA1F05C8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7E8-290A-4FEF-A12E-1C6072A2D4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706-5631-440B-B946-38D1CA1F05C8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7E8-290A-4FEF-A12E-1C6072A2D4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706-5631-440B-B946-38D1CA1F05C8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7E8-290A-4FEF-A12E-1C6072A2D4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706-5631-440B-B946-38D1CA1F05C8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7E8-290A-4FEF-A12E-1C6072A2D4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706-5631-440B-B946-38D1CA1F05C8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37E8-290A-4FEF-A12E-1C6072A2D4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7706-5631-440B-B946-38D1CA1F05C8}" type="datetimeFigureOut">
              <a:rPr lang="ru-RU" smtClean="0"/>
              <a:pPr/>
              <a:t>03.03.2020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37E8-290A-4FEF-A12E-1C6072A2D4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00438"/>
            <a:ext cx="7772400" cy="1470025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/>
              <a:t>2020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ул.Октябрьская д.47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928670"/>
            <a:ext cx="6400800" cy="26432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на территории  п. Петровский Ордынского района Новосибирской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Ул.Октябрьская 45 (2017г)</a:t>
            </a:r>
            <a:endParaRPr lang="ru-RU" dirty="0"/>
          </a:p>
        </p:txBody>
      </p:sp>
      <p:pic>
        <p:nvPicPr>
          <p:cNvPr id="4" name="Содержимое 6" descr="DSC07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44314" y="1600200"/>
            <a:ext cx="66553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Ул.Октябрьская 45 (2017г)</a:t>
            </a:r>
            <a:endParaRPr lang="ru-RU" dirty="0"/>
          </a:p>
        </p:txBody>
      </p:sp>
      <p:pic>
        <p:nvPicPr>
          <p:cNvPr id="4" name="Содержимое 7" descr="DSC0744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2342" y="1755905"/>
            <a:ext cx="6999316" cy="42145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DSC07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571612"/>
            <a:ext cx="67210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Петровского сельсовета Ордынского района Новосибирской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ata=hIp5ry8TRzqk0T1d4G4OpI4PRAHKc3bfPKJOnjCzwHyVGtsIdQWIn-bzui4gExEq-RwsIgHzypdSJNOFFl36EA4EFblrnjb1KFj0dna6_JH0gfP8wrPqzEqjBQBlO7xGU-O9znf57Snt8tVoC1z__y1y4Qnb1mH6n-6tHNvR_aP1dzbIy09jeJ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3007" y="428604"/>
            <a:ext cx="5034767" cy="492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Численность населения -1264 человек;</a:t>
            </a:r>
          </a:p>
          <a:p>
            <a:r>
              <a:rPr lang="ru-RU" dirty="0" smtClean="0"/>
              <a:t>Площадь территории –  31201 га</a:t>
            </a:r>
          </a:p>
          <a:p>
            <a:r>
              <a:rPr lang="ru-RU" dirty="0"/>
              <a:t> </a:t>
            </a:r>
            <a:r>
              <a:rPr lang="ru-RU" dirty="0" smtClean="0"/>
              <a:t>домовладений -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</a:t>
            </a:r>
            <a:r>
              <a:rPr lang="ru-RU" dirty="0" smtClean="0"/>
              <a:t>л.Октябрьская д.47</a:t>
            </a:r>
            <a:br>
              <a:rPr lang="ru-RU" dirty="0" smtClean="0"/>
            </a:br>
            <a:r>
              <a:rPr lang="ru-RU" dirty="0" smtClean="0"/>
              <a:t>до благоустройства</a:t>
            </a:r>
            <a:endParaRPr lang="ru-RU" dirty="0"/>
          </a:p>
        </p:txBody>
      </p:sp>
      <p:pic>
        <p:nvPicPr>
          <p:cNvPr id="8" name="Содержимое 7" descr="IMG_48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30" y="1600200"/>
            <a:ext cx="812633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</a:t>
            </a:r>
            <a:r>
              <a:rPr lang="ru-RU" dirty="0" smtClean="0"/>
              <a:t>л. Октябрьская д.47 </a:t>
            </a:r>
            <a:br>
              <a:rPr lang="ru-RU" dirty="0" smtClean="0"/>
            </a:br>
            <a:r>
              <a:rPr lang="ru-RU" dirty="0" smtClean="0"/>
              <a:t>до благоустройства</a:t>
            </a:r>
            <a:endParaRPr lang="ru-RU" dirty="0"/>
          </a:p>
        </p:txBody>
      </p:sp>
      <p:pic>
        <p:nvPicPr>
          <p:cNvPr id="4" name="Содержимое 3" descr="IMG_4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00200"/>
            <a:ext cx="80010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</a:t>
            </a:r>
            <a:r>
              <a:rPr lang="ru-RU" dirty="0" smtClean="0"/>
              <a:t>л.Октябрьская д.47 </a:t>
            </a:r>
            <a:br>
              <a:rPr lang="ru-RU" dirty="0" smtClean="0"/>
            </a:br>
            <a:r>
              <a:rPr lang="ru-RU" dirty="0" smtClean="0"/>
              <a:t>до благоустройства</a:t>
            </a:r>
            <a:endParaRPr lang="ru-RU" dirty="0"/>
          </a:p>
        </p:txBody>
      </p:sp>
      <p:pic>
        <p:nvPicPr>
          <p:cNvPr id="4" name="Содержимое 3" descr="IMG_48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00200"/>
            <a:ext cx="75724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Планируемый  объем финансирования </a:t>
            </a:r>
            <a:r>
              <a:rPr lang="ru-RU" dirty="0" smtClean="0"/>
              <a:t>1 230 400,087 </a:t>
            </a:r>
            <a:r>
              <a:rPr lang="ru-RU" dirty="0" smtClean="0"/>
              <a:t>руб.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928802"/>
            <a:ext cx="7858180" cy="4000528"/>
          </a:xfrm>
        </p:spPr>
        <p:txBody>
          <a:bodyPr/>
          <a:lstStyle/>
          <a:p>
            <a:r>
              <a:rPr lang="ru-RU" dirty="0" smtClean="0"/>
              <a:t>Планируемые в 2019 году работы: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Создание и озеленение газона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Установка ограждения газона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Установка игрового оборудования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Установка скамеек, урн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Укладка асфальта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3200" dirty="0"/>
              <a:t>у</a:t>
            </a:r>
            <a:r>
              <a:rPr lang="ru-RU" sz="3200" dirty="0" smtClean="0"/>
              <a:t>л. Октябрьская д.47 проект благоустройства дворовой территории</a:t>
            </a:r>
            <a:endParaRPr lang="ru-RU" sz="3200" dirty="0"/>
          </a:p>
        </p:txBody>
      </p:sp>
      <p:pic>
        <p:nvPicPr>
          <p:cNvPr id="4" name="Содержимое 3" descr="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00199"/>
            <a:ext cx="8271882" cy="4855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ул.Октябрьская д.47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829576" cy="639762"/>
          </a:xfrm>
        </p:spPr>
        <p:txBody>
          <a:bodyPr/>
          <a:lstStyle/>
          <a:p>
            <a:r>
              <a:rPr lang="ru-RU" dirty="0" smtClean="0"/>
              <a:t>Оборудование для детской </a:t>
            </a:r>
            <a:endParaRPr lang="ru-RU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294" y="2245519"/>
            <a:ext cx="3810000" cy="3810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85721" y="1535113"/>
            <a:ext cx="8401080" cy="639762"/>
          </a:xfrm>
        </p:spPr>
        <p:txBody>
          <a:bodyPr/>
          <a:lstStyle/>
          <a:p>
            <a:r>
              <a:rPr lang="ru-RU" dirty="0" smtClean="0"/>
              <a:t>                                                           площадки</a:t>
            </a:r>
            <a:endParaRPr lang="ru-RU" dirty="0"/>
          </a:p>
        </p:txBody>
      </p:sp>
      <p:pic>
        <p:nvPicPr>
          <p:cNvPr id="8" name="Содержимое 7" descr="7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65675" y="2750344"/>
            <a:ext cx="3800475" cy="280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детской площадки</a:t>
            </a:r>
            <a:endParaRPr lang="ru-RU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14612" y="1928802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173</TotalTime>
  <Words>107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 2020 ул.Октябрьская д.47</vt:lpstr>
      <vt:lpstr>Администрация Петровского сельсовета Ордынского района Новосибирской области</vt:lpstr>
      <vt:lpstr>ул.Октябрьская д.47 до благоустройства</vt:lpstr>
      <vt:lpstr>ул. Октябрьская д.47  до благоустройства</vt:lpstr>
      <vt:lpstr>ул.Октябрьская д.47  до благоустройства</vt:lpstr>
      <vt:lpstr>Планируемый  объем финансирования 1 230 400,087 руб.</vt:lpstr>
      <vt:lpstr>ул. Октябрьская д.47 проект благоустройства дворовой территории</vt:lpstr>
      <vt:lpstr>ул.Октябрьская д.47</vt:lpstr>
      <vt:lpstr>Оборудование детской площадки</vt:lpstr>
      <vt:lpstr>Ул.Октябрьская 45 (2017г)</vt:lpstr>
      <vt:lpstr>Ул.Октябрьская 45 (2017г)</vt:lpstr>
      <vt:lpstr>Слайд 12</vt:lpstr>
      <vt:lpstr>Спасибо за внимание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2019 ул.Октябрьская д.47</dc:title>
  <dc:creator>Valued Acer Customer</dc:creator>
  <cp:lastModifiedBy>Специалист</cp:lastModifiedBy>
  <cp:revision>21</cp:revision>
  <dcterms:created xsi:type="dcterms:W3CDTF">2019-04-06T16:21:42Z</dcterms:created>
  <dcterms:modified xsi:type="dcterms:W3CDTF">2020-03-03T04:56:04Z</dcterms:modified>
</cp:coreProperties>
</file>